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5"/>
  </p:notesMasterIdLst>
  <p:sldIdLst>
    <p:sldId id="258" r:id="rId3"/>
    <p:sldId id="431" r:id="rId4"/>
    <p:sldId id="430" r:id="rId5"/>
    <p:sldId id="438" r:id="rId6"/>
    <p:sldId id="433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16" r:id="rId24"/>
    <p:sldId id="412" r:id="rId25"/>
    <p:sldId id="409" r:id="rId26"/>
    <p:sldId id="411" r:id="rId27"/>
    <p:sldId id="410" r:id="rId28"/>
    <p:sldId id="400" r:id="rId29"/>
    <p:sldId id="401" r:id="rId30"/>
    <p:sldId id="404" r:id="rId31"/>
    <p:sldId id="402" r:id="rId32"/>
    <p:sldId id="259" r:id="rId33"/>
    <p:sldId id="260" r:id="rId3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4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16" name="Registrazione schermo 15">
            <a:hlinkClick r:id="" action="ppaction://media"/>
            <a:extLst>
              <a:ext uri="{FF2B5EF4-FFF2-40B4-BE49-F238E27FC236}">
                <a16:creationId xmlns:a16="http://schemas.microsoft.com/office/drawing/2014/main" id="{B61AB6DA-4585-4C70-8B13-4BB546BC2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81" t="936" r="9609" b="1161"/>
          <a:stretch/>
        </p:blipFill>
        <p:spPr>
          <a:xfrm>
            <a:off x="1451112" y="1390606"/>
            <a:ext cx="6241775" cy="44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3387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>
                <a:solidFill>
                  <a:schemeClr val="tx2">
                    <a:lumMod val="75000"/>
                  </a:schemeClr>
                </a:solidFill>
              </a:rPr>
              <a:t>Serious</a:t>
            </a:r>
            <a:r>
              <a:rPr lang="it-IT" sz="5400" dirty="0">
                <a:solidFill>
                  <a:schemeClr val="tx2">
                    <a:lumMod val="75000"/>
                  </a:schemeClr>
                </a:solidFill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6" y="1454045"/>
            <a:ext cx="1111074" cy="105476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0E9A53E-BD18-4C94-A1B1-6ECF91E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9" y="2784192"/>
            <a:ext cx="1237894" cy="111307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2527074" y="1399696"/>
            <a:ext cx="2021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rgbClr val="92D050"/>
                </a:solidFill>
              </a:rPr>
              <a:t>DSA</a:t>
            </a:r>
            <a:endParaRPr lang="it-IT" sz="1400" b="1" dirty="0">
              <a:solidFill>
                <a:srgbClr val="92D050"/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06" y="2747271"/>
            <a:ext cx="1211756" cy="121175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ACF1AB3-6706-4A49-9F06-03071B6839ED}"/>
              </a:ext>
            </a:extLst>
          </p:cNvPr>
          <p:cNvSpPr/>
          <p:nvPr/>
        </p:nvSpPr>
        <p:spPr>
          <a:xfrm>
            <a:off x="239746" y="1418207"/>
            <a:ext cx="1347062" cy="117551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2568696" y="2764336"/>
            <a:ext cx="1707666" cy="1147601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E485900-B9B2-4D6A-8CE0-84B85E461E59}"/>
              </a:ext>
            </a:extLst>
          </p:cNvPr>
          <p:cNvSpPr/>
          <p:nvPr/>
        </p:nvSpPr>
        <p:spPr>
          <a:xfrm>
            <a:off x="2585585" y="1429223"/>
            <a:ext cx="1690777" cy="1175513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B29F1BA-BF22-46C7-B486-7F56F028EE64}"/>
              </a:ext>
            </a:extLst>
          </p:cNvPr>
          <p:cNvSpPr/>
          <p:nvPr/>
        </p:nvSpPr>
        <p:spPr>
          <a:xfrm>
            <a:off x="1412359" y="1253695"/>
            <a:ext cx="489045" cy="621645"/>
          </a:xfrm>
          <a:prstGeom prst="downArrow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21F99051-7C68-4FAD-97BF-6F2028BE6830}"/>
              </a:ext>
            </a:extLst>
          </p:cNvPr>
          <p:cNvSpPr/>
          <p:nvPr/>
        </p:nvSpPr>
        <p:spPr>
          <a:xfrm rot="10800000">
            <a:off x="4096153" y="1231075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117606" y="2572691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4822921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315364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2166" y="43026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B06CDD2-7FFD-4B5C-AEB1-4C90397FC46D}"/>
              </a:ext>
            </a:extLst>
          </p:cNvPr>
          <p:cNvSpPr/>
          <p:nvPr/>
        </p:nvSpPr>
        <p:spPr>
          <a:xfrm>
            <a:off x="222702" y="2737967"/>
            <a:ext cx="1347062" cy="117551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36398F7-0C0F-45C2-894A-9E9305F0A84B}"/>
              </a:ext>
            </a:extLst>
          </p:cNvPr>
          <p:cNvSpPr/>
          <p:nvPr/>
        </p:nvSpPr>
        <p:spPr>
          <a:xfrm>
            <a:off x="1407490" y="2561965"/>
            <a:ext cx="489045" cy="621645"/>
          </a:xfrm>
          <a:prstGeom prst="downArrow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8A990274-8665-47B3-BFCF-414BCB097C4A}"/>
              </a:ext>
            </a:extLst>
          </p:cNvPr>
          <p:cNvSpPr/>
          <p:nvPr/>
        </p:nvSpPr>
        <p:spPr>
          <a:xfrm>
            <a:off x="4857867" y="2302046"/>
            <a:ext cx="1339316" cy="869398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382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DD71"/>
          </a:solidFill>
          <a:ln w="50800">
            <a:noFill/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525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12375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6031885" y="1306310"/>
            <a:ext cx="2995720" cy="1815679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953</Words>
  <Application>Microsoft Office PowerPoint</Application>
  <PresentationFormat>Presentazione su schermo (4:3)</PresentationFormat>
  <Paragraphs>233</Paragraphs>
  <Slides>32</Slides>
  <Notes>10</Notes>
  <HiddenSlides>2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 giochi</vt:lpstr>
      <vt:lpstr>Progressi giochi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Nicoletta Calchi</cp:lastModifiedBy>
  <cp:revision>52</cp:revision>
  <dcterms:created xsi:type="dcterms:W3CDTF">2021-05-10T14:21:25Z</dcterms:created>
  <dcterms:modified xsi:type="dcterms:W3CDTF">2021-05-24T07:28:50Z</dcterms:modified>
</cp:coreProperties>
</file>